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74" r:id="rId5"/>
    <p:sldId id="275" r:id="rId6"/>
    <p:sldId id="276" r:id="rId7"/>
    <p:sldId id="277" r:id="rId8"/>
    <p:sldId id="27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227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4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93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274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1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1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732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03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85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869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05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8BD6C-5A1F-43ED-B3DB-8668613C3EB1}" type="datetimeFigureOut">
              <a:rPr lang="ru-RU" smtClean="0"/>
              <a:t>01.10.2022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DE29A-8986-4A09-9634-FA3B494040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291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№09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контроля за качеством строительства и авторский надзор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92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224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1.Организация контроля за качеством строительства</a:t>
            </a:r>
          </a:p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2.Авторский надзор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02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1"/>
            <a:ext cx="120904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контроля за качеством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Под качеством законченных строительством объектов следует понимать совокупность свойств пусковых комплексов, очередей строительства и объектов различного назначения, обусловливающих их пригодность удовлетворять определенные потребности в соответствии с назначением продукции.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строительной продукции определяется по результатам производственного контроля и оценивается в соответствии со специальной инструкцией по оценке качества строительно-монтажных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контроль качества в строительно-монтажных организациях включает входной, операционный и приемочный (с оценкой качества).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Операционный контроль должен осуществляться после завершения производственных операций или строительных процессов и обеспечивать своевременное выявление дефектов и причин их возникновения, а также своевременное принятие мер по их устранению и предупреждению.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операционном контроле должны проверяться: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заданной в проектах производства работ технологии выполнения строительных процессов;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выполняемых работ рабочим чертежам, строительным нормам и правилам производства работ и стандартам. 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8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0"/>
            <a:ext cx="120904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Приемочный контроль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производиться для проверки и оценки качества законченных строительством предприятий, зданий и сооружений или их частей, а также скрытых работ и отдельных ответственных конструкций.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конструкции, изделия, материалы и инженерное оборудование, поступающие на стройку, должны проходить входной контроль.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входном контроле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проверяется их соответствие стандартам, техническим условиям, паспортам и другим документам. В необходимых случаях в процессе входного контроля необходимо выполнять испытания материалов и изделий в строительной лаборатории.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Все скрытые работы подлежат приемке с составлением актов из освидетельствования.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освидетельствования скрытых работ должен составляться на завершенный процесс, выполненный самостоятельным подразделением исполнителей.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актов освидетельствования скрытых работ в случаях, когда последующие работы должны начинаться после длительного перерыва, следует осуществлять непосредственно перед производством последующих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ответственные конструкции по мере их готовности подлежат приемке в процессе строительства с составлением акта промежуточной приемки этих 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52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Авторский надзор.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надзор—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видов услуг по надзору автора проекта и других разработчиков проектной документации (физических и юридических лиц) за строительством, осуществляемый в целях обеспечения соответствия решений, содержащихся в рабочей документации, выполняемым строительно-монтажным работам на объекте.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проведения авторского надзора относится к компетенции заказчика и, как правило, устанавливается в задании на проектирование объекта.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Авторский надзор осуществляется на основании договора (распорядительного документа) и проводится, как правило, в течение всего периода строительства и ввода в эксплуатацию объекта, а в случае необходимости и начального периода его эксплуатации.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Специалисты, осуществляющие авторский надзор, выезжают на строительную площадку для промежуточной приемки ответственных конструкций и освидетельствования скрытых работ в сроки, предусмотренные графиком, а также по специальному вызову заказчика или подрядчика в соответствии с договором (распорядительным документом).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авторского надзора за строительством объекта регулярно ведется журнал авторского надзора за строительством, который составляется проектировщиком и передается заказчику.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9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права и обязанности специалистов, осуществляющих авторский надзор.</a:t>
            </a:r>
          </a:p>
          <a:p>
            <a:pPr algn="just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ПРАВА:</a:t>
            </a:r>
          </a:p>
          <a:p>
            <a:pPr marL="342900" indent="-342900" algn="just">
              <a:buFontTx/>
              <a:buChar char="-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во все строящиеся объекты строительства и места производства строительно-монтажных работ; </a:t>
            </a:r>
          </a:p>
          <a:p>
            <a:pPr marL="342900" indent="-342900" algn="just"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знакомление с необходимой технической документацией, относящейся к объекту строительства;</a:t>
            </a:r>
          </a:p>
          <a:p>
            <a:pPr marL="342900" indent="-342900" algn="just"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онтроль за выполнением указаний, внесенных в журнал; </a:t>
            </a:r>
          </a:p>
          <a:p>
            <a:pPr marL="342900" indent="-342900" algn="just"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несение предложений в органы Государственного архитектурно-строительного надзора и другие органы архитектуры и градостроительства о приостановлении в необходимых случаях строительных и монтажных работ, выполняемых с выявленными нарушениями, и принятии мер по предотвращению нарушения авторского права на произведение архитектуры в соответствии с законодательством.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ОБЯЗАНОСТИ:</a:t>
            </a: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выборочная проверка соответствия производимых строительных и монтажных работ рабочей документации и требованиям строительных норм и правил; </a:t>
            </a:r>
          </a:p>
          <a:p>
            <a:pPr marL="342900" indent="-34290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ыборочный контроль за качеством и соблюдением технологии производства работ, связанных с обеспечением надежности, прочности, устойчивости и долговечности конструкций и монтажа технологического и инженерного оборудования; </a:t>
            </a:r>
          </a:p>
          <a:p>
            <a:pPr marL="342900" indent="-34290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воевременное решение вопросов, связанных о необходимостью внесения изменений в рабочую документацию, и контроль исполнения; </a:t>
            </a:r>
          </a:p>
          <a:p>
            <a:pPr marL="342900" indent="-34290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одействие ознакомлению работников, осуществляющих строительные и монтажные работы, и представителей заказчика с проектной и рабочей документацией.</a:t>
            </a:r>
          </a:p>
          <a:p>
            <a:pPr marL="342900" indent="-34290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нформирование заказчика о несвоевременном и некачественном выполнении указаний специалистов, осуществляющих авторский надзор, для принятия оперативных мер по устранению выявленных отступлений от рабочей документации и нарушений требований нормативных документов.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22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0"/>
            <a:ext cx="12090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Участие: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освидетельствовании скрываемых возведением последующих конструкций работ, от качества которых зависят прочность, устойчивость. надежность и долговечность возводимых зданий и сооружений;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приемке в процессе строительства отдельных ответственных конструкций;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егулярное ведение журнала и выполнение других работ и услуг, указанных в договоре (распорядительном документе).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5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28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747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2022-09-30T10:59:25Z</dcterms:created>
  <dcterms:modified xsi:type="dcterms:W3CDTF">2022-10-01T05:08:24Z</dcterms:modified>
</cp:coreProperties>
</file>